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hRZIJ/7SWLpZ2X0Olo4wLgyDSX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20: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20"/>
          <p:cNvSpPr txBox="1"/>
          <p:nvPr/>
        </p:nvSpPr>
        <p:spPr>
          <a:xfrm>
            <a:off x="664050" y="2209800"/>
            <a:ext cx="5529900" cy="6607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Lantaarns voor onderweg</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500" u="none" cap="none" strike="noStrike">
                <a:solidFill>
                  <a:srgbClr val="F39430"/>
                </a:solidFill>
                <a:latin typeface="Calibri"/>
                <a:ea typeface="Calibri"/>
                <a:cs typeface="Calibri"/>
                <a:sym typeface="Calibri"/>
              </a:rPr>
              <a:t>Daarna zei Herodes: ‘Ga naar Betlehem en zoek uit waar het kind precies is. Als jullie hem gevonden hebben, moet je dat aan mij komen vertellen. Dan kan ik ook naar hem toe gaan om hem te eren.’</a:t>
            </a:r>
            <a:br>
              <a:rPr b="0" i="1" lang="nl" sz="1500" u="none" cap="none" strike="noStrike">
                <a:solidFill>
                  <a:srgbClr val="F39430"/>
                </a:solidFill>
                <a:latin typeface="Calibri"/>
                <a:ea typeface="Calibri"/>
                <a:cs typeface="Calibri"/>
                <a:sym typeface="Calibri"/>
              </a:rPr>
            </a:br>
            <a:r>
              <a:rPr b="0" i="1" lang="nl" sz="1500" u="none" cap="none" strike="noStrike">
                <a:solidFill>
                  <a:srgbClr val="F39430"/>
                </a:solidFill>
                <a:latin typeface="Calibri"/>
                <a:ea typeface="Calibri"/>
                <a:cs typeface="Calibri"/>
                <a:sym typeface="Calibri"/>
              </a:rPr>
              <a:t>Matteüs 2:7-8</a:t>
            </a:r>
            <a:endParaRPr b="0" i="1" sz="15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600" u="none" cap="none" strike="noStrike">
                <a:solidFill>
                  <a:srgbClr val="000000"/>
                </a:solidFill>
                <a:latin typeface="Calibri"/>
                <a:ea typeface="Calibri"/>
                <a:cs typeface="Calibri"/>
                <a:sym typeface="Calibri"/>
              </a:rPr>
              <a:t>Knip figuren uit de schilderstape en plak deze op de glazen potten zodat je een patroon krijgt.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600" u="none" cap="none" strike="noStrike">
                <a:solidFill>
                  <a:srgbClr val="000000"/>
                </a:solidFill>
                <a:latin typeface="Calibri"/>
                <a:ea typeface="Calibri"/>
                <a:cs typeface="Calibri"/>
                <a:sym typeface="Calibri"/>
              </a:rPr>
              <a:t>Bespuit daarna de glazen pot met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een dunne laag verf. Laat even drogen.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Verwijder de tape.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Nu kun je de glazen verder versieren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met stipj</a:t>
            </a:r>
            <a:r>
              <a:rPr b="0" i="0" lang="nl" sz="1600" u="none" cap="none" strike="noStrike">
                <a:solidFill>
                  <a:srgbClr val="000000"/>
                </a:solidFill>
                <a:latin typeface="Calibri"/>
                <a:ea typeface="Calibri"/>
                <a:cs typeface="Calibri"/>
                <a:sym typeface="Calibri"/>
              </a:rPr>
              <a:t>es verf.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Laat drogen en doe een lichtje in de potjes.</a:t>
            </a:r>
            <a:r>
              <a:rPr b="0" i="0" lang="nl" sz="1000" u="none" cap="none" strike="noStrike">
                <a:solidFill>
                  <a:srgbClr val="000000"/>
                </a:solidFill>
                <a:latin typeface="Arial"/>
                <a:ea typeface="Arial"/>
                <a:cs typeface="Arial"/>
                <a:sym typeface="Arial"/>
              </a:rPr>
              <a: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Char char="●"/>
            </a:pPr>
            <a:r>
              <a:rPr lang="nl" sz="1600">
                <a:latin typeface="Calibri"/>
                <a:ea typeface="Calibri"/>
                <a:cs typeface="Calibri"/>
                <a:sym typeface="Calibri"/>
              </a:rPr>
              <a:t>Op welk moment of op welke plaats kun jij niet zonder licht? </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Char char="●"/>
            </a:pPr>
            <a:r>
              <a:rPr lang="nl" sz="1600">
                <a:latin typeface="Calibri"/>
                <a:ea typeface="Calibri"/>
                <a:cs typeface="Calibri"/>
                <a:sym typeface="Calibri"/>
              </a:rPr>
              <a:t>W</a:t>
            </a:r>
            <a:r>
              <a:rPr lang="nl" sz="1600">
                <a:latin typeface="Calibri"/>
                <a:ea typeface="Calibri"/>
                <a:cs typeface="Calibri"/>
                <a:sym typeface="Calibri"/>
              </a:rPr>
              <a:t>aar zou jij dit lichtje willen neerzetten? </a:t>
            </a:r>
            <a:br>
              <a:rPr b="1" lang="nl" sz="1600">
                <a:latin typeface="Calibri"/>
                <a:ea typeface="Calibri"/>
                <a:cs typeface="Calibri"/>
                <a:sym typeface="Calibri"/>
              </a:rPr>
            </a:b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100" u="none" cap="none" strike="noStrike">
                <a:solidFill>
                  <a:srgbClr val="000000"/>
                </a:solidFill>
                <a:latin typeface="Calibri"/>
                <a:ea typeface="Calibri"/>
                <a:cs typeface="Calibri"/>
                <a:sym typeface="Calibri"/>
              </a:rPr>
              <a:t>Bron afbeeldingen: www.dickblick.com</a:t>
            </a:r>
            <a:endParaRPr b="0" i="0" sz="1100" u="none" cap="none" strike="noStrike">
              <a:solidFill>
                <a:srgbClr val="000000"/>
              </a:solidFill>
              <a:latin typeface="Calibri"/>
              <a:ea typeface="Calibri"/>
              <a:cs typeface="Calibri"/>
              <a:sym typeface="Calibri"/>
            </a:endParaRPr>
          </a:p>
        </p:txBody>
      </p:sp>
      <p:pic>
        <p:nvPicPr>
          <p:cNvPr id="55" name="Google Shape;55;g13978bf596c_0_20"/>
          <p:cNvPicPr preferRelativeResize="0"/>
          <p:nvPr/>
        </p:nvPicPr>
        <p:blipFill rotWithShape="1">
          <a:blip r:embed="rId4">
            <a:alphaModFix/>
          </a:blip>
          <a:srcRect b="0" l="0" r="0" t="0"/>
          <a:stretch/>
        </p:blipFill>
        <p:spPr>
          <a:xfrm>
            <a:off x="4102450" y="4821250"/>
            <a:ext cx="2439800" cy="1384600"/>
          </a:xfrm>
          <a:prstGeom prst="rect">
            <a:avLst/>
          </a:prstGeom>
          <a:noFill/>
          <a:ln>
            <a:noFill/>
          </a:ln>
        </p:spPr>
      </p:pic>
      <p:pic>
        <p:nvPicPr>
          <p:cNvPr id="56" name="Google Shape;56;g13978bf596c_0_20"/>
          <p:cNvPicPr preferRelativeResize="0"/>
          <p:nvPr/>
        </p:nvPicPr>
        <p:blipFill rotWithShape="1">
          <a:blip r:embed="rId5">
            <a:alphaModFix/>
          </a:blip>
          <a:srcRect b="0" l="0" r="0" t="0"/>
          <a:stretch/>
        </p:blipFill>
        <p:spPr>
          <a:xfrm>
            <a:off x="664050" y="6552625"/>
            <a:ext cx="3124200" cy="131216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